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5" r:id="rId4"/>
    <p:sldId id="276" r:id="rId5"/>
    <p:sldId id="256" r:id="rId6"/>
    <p:sldId id="260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70" r:id="rId16"/>
    <p:sldId id="266" r:id="rId17"/>
    <p:sldId id="268" r:id="rId18"/>
    <p:sldId id="269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Неделя добра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077072"/>
            <a:ext cx="4320480" cy="156172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МБДОУ «ЦРР детский сад №8 Солнышко</a:t>
            </a:r>
          </a:p>
          <a:p>
            <a:r>
              <a:rPr lang="ru-RU" smtClean="0">
                <a:solidFill>
                  <a:srgbClr val="C00000"/>
                </a:solidFill>
              </a:rPr>
              <a:t>Воспитатель:Набиева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Р.М.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Акция «Подари улыбку»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9457" name="Picture 1" descr="C:\Users\Венер\Desktop\ФОТО ДОБРО\20170426_113226.jpg"/>
          <p:cNvPicPr>
            <a:picLocks noChangeAspect="1" noChangeArrowheads="1"/>
          </p:cNvPicPr>
          <p:nvPr/>
        </p:nvPicPr>
        <p:blipFill>
          <a:blip r:embed="rId3" cstate="print"/>
          <a:srcRect t="18582" r="11413"/>
          <a:stretch>
            <a:fillRect/>
          </a:stretch>
        </p:blipFill>
        <p:spPr bwMode="auto">
          <a:xfrm>
            <a:off x="3851920" y="804516"/>
            <a:ext cx="5137667" cy="2840508"/>
          </a:xfrm>
          <a:prstGeom prst="rect">
            <a:avLst/>
          </a:prstGeom>
          <a:noFill/>
        </p:spPr>
      </p:pic>
      <p:pic>
        <p:nvPicPr>
          <p:cNvPr id="19458" name="Picture 2" descr="C:\Users\Венер\Desktop\ФОТО ДОБРО\20170426_1134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3750"/>
          <a:stretch>
            <a:fillRect/>
          </a:stretch>
        </p:blipFill>
        <p:spPr bwMode="auto">
          <a:xfrm>
            <a:off x="179512" y="836712"/>
            <a:ext cx="3600400" cy="5760640"/>
          </a:xfrm>
          <a:prstGeom prst="rect">
            <a:avLst/>
          </a:prstGeom>
          <a:noFill/>
        </p:spPr>
      </p:pic>
      <p:pic>
        <p:nvPicPr>
          <p:cNvPr id="19459" name="Picture 3" descr="C:\Users\Венер\Desktop\Camera\IMG_20170426_113446.jpg"/>
          <p:cNvPicPr>
            <a:picLocks noChangeAspect="1" noChangeArrowheads="1"/>
          </p:cNvPicPr>
          <p:nvPr/>
        </p:nvPicPr>
        <p:blipFill>
          <a:blip r:embed="rId5" cstate="print"/>
          <a:srcRect t="18500"/>
          <a:stretch>
            <a:fillRect/>
          </a:stretch>
        </p:blipFill>
        <p:spPr bwMode="auto">
          <a:xfrm>
            <a:off x="3995936" y="3717032"/>
            <a:ext cx="4860032" cy="2970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8436" name="Picture 4" descr="C:\Users\Венер\Desktop\ФОТО ДОБРО\20170426_114111.jpg"/>
          <p:cNvPicPr>
            <a:picLocks noChangeAspect="1" noChangeArrowheads="1"/>
          </p:cNvPicPr>
          <p:nvPr/>
        </p:nvPicPr>
        <p:blipFill>
          <a:blip r:embed="rId3" cstate="print"/>
          <a:srcRect l="8662" t="14400" r="4400"/>
          <a:stretch>
            <a:fillRect/>
          </a:stretch>
        </p:blipFill>
        <p:spPr bwMode="auto">
          <a:xfrm>
            <a:off x="323528" y="404664"/>
            <a:ext cx="4248472" cy="2516399"/>
          </a:xfrm>
          <a:prstGeom prst="rect">
            <a:avLst/>
          </a:prstGeom>
          <a:noFill/>
        </p:spPr>
      </p:pic>
      <p:pic>
        <p:nvPicPr>
          <p:cNvPr id="18437" name="Picture 5" descr="C:\Users\Венер\Desktop\ФОТО ДОБРО\20170426_114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189556" cy="2520280"/>
          </a:xfrm>
          <a:prstGeom prst="rect">
            <a:avLst/>
          </a:prstGeom>
          <a:noFill/>
        </p:spPr>
      </p:pic>
      <p:pic>
        <p:nvPicPr>
          <p:cNvPr id="18438" name="Picture 6" descr="C:\Users\Венер\Desktop\Camera\IMG_20170426_1143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4032448" cy="3024336"/>
          </a:xfrm>
          <a:prstGeom prst="rect">
            <a:avLst/>
          </a:prstGeom>
          <a:noFill/>
        </p:spPr>
      </p:pic>
      <p:pic>
        <p:nvPicPr>
          <p:cNvPr id="18439" name="Picture 7" descr="C:\Users\Венер\Desktop\Camera\IMG_20170426_1137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573016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Венер\Desktop\Camera\IMG_20170426_113831.jpg"/>
          <p:cNvPicPr>
            <a:picLocks noChangeAspect="1" noChangeArrowheads="1"/>
          </p:cNvPicPr>
          <p:nvPr/>
        </p:nvPicPr>
        <p:blipFill>
          <a:blip r:embed="rId3" cstate="print"/>
          <a:srcRect l="12201" t="21650" r="9051"/>
          <a:stretch>
            <a:fillRect/>
          </a:stretch>
        </p:blipFill>
        <p:spPr bwMode="auto">
          <a:xfrm rot="21409825">
            <a:off x="85841" y="305642"/>
            <a:ext cx="4321421" cy="3224632"/>
          </a:xfrm>
          <a:prstGeom prst="rect">
            <a:avLst/>
          </a:prstGeom>
          <a:noFill/>
        </p:spPr>
      </p:pic>
      <p:pic>
        <p:nvPicPr>
          <p:cNvPr id="20483" name="Picture 3" descr="C:\Users\Венер\Desktop\Camera\IMG_20170426_120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7536">
            <a:off x="4676857" y="364191"/>
            <a:ext cx="4338798" cy="3254098"/>
          </a:xfrm>
          <a:prstGeom prst="rect">
            <a:avLst/>
          </a:prstGeom>
          <a:noFill/>
        </p:spPr>
      </p:pic>
      <p:pic>
        <p:nvPicPr>
          <p:cNvPr id="20484" name="Picture 4" descr="C:\Users\Венер\Desktop\Camera\IMG_20170426_113626.jpg"/>
          <p:cNvPicPr>
            <a:picLocks noChangeAspect="1" noChangeArrowheads="1"/>
          </p:cNvPicPr>
          <p:nvPr/>
        </p:nvPicPr>
        <p:blipFill>
          <a:blip r:embed="rId5" cstate="print"/>
          <a:srcRect t="17450" r="24013"/>
          <a:stretch>
            <a:fillRect/>
          </a:stretch>
        </p:blipFill>
        <p:spPr bwMode="auto">
          <a:xfrm>
            <a:off x="539552" y="3573016"/>
            <a:ext cx="3760786" cy="3064182"/>
          </a:xfrm>
          <a:prstGeom prst="rect">
            <a:avLst/>
          </a:prstGeom>
          <a:noFill/>
        </p:spPr>
      </p:pic>
      <p:pic>
        <p:nvPicPr>
          <p:cNvPr id="20485" name="Picture 5" descr="C:\Users\Венер\Desktop\Camera\IMG_20170426_113603.jpg"/>
          <p:cNvPicPr>
            <a:picLocks noChangeAspect="1" noChangeArrowheads="1"/>
          </p:cNvPicPr>
          <p:nvPr/>
        </p:nvPicPr>
        <p:blipFill>
          <a:blip r:embed="rId6" cstate="print"/>
          <a:srcRect t="14300" r="19967"/>
          <a:stretch>
            <a:fillRect/>
          </a:stretch>
        </p:blipFill>
        <p:spPr bwMode="auto">
          <a:xfrm>
            <a:off x="4788024" y="3573016"/>
            <a:ext cx="376578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Подарки Ветеранам труда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C:\Users\Венер\Desktop\Camera\IMG_20170426_1649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097428" cy="3073071"/>
          </a:xfrm>
          <a:prstGeom prst="rect">
            <a:avLst/>
          </a:prstGeom>
          <a:noFill/>
        </p:spPr>
      </p:pic>
      <p:pic>
        <p:nvPicPr>
          <p:cNvPr id="21509" name="Picture 5" descr="C:\Users\Венер\Desktop\Camera\IMG_20170426_165027.jpg"/>
          <p:cNvPicPr>
            <a:picLocks noChangeAspect="1" noChangeArrowheads="1"/>
          </p:cNvPicPr>
          <p:nvPr/>
        </p:nvPicPr>
        <p:blipFill>
          <a:blip r:embed="rId4" cstate="print"/>
          <a:srcRect t="6951"/>
          <a:stretch>
            <a:fillRect/>
          </a:stretch>
        </p:blipFill>
        <p:spPr bwMode="auto">
          <a:xfrm>
            <a:off x="4499992" y="836712"/>
            <a:ext cx="4450296" cy="3105731"/>
          </a:xfrm>
          <a:prstGeom prst="rect">
            <a:avLst/>
          </a:prstGeom>
          <a:noFill/>
        </p:spPr>
      </p:pic>
      <p:pic>
        <p:nvPicPr>
          <p:cNvPr id="21510" name="Picture 6" descr="C:\Users\Венер\Desktop\Camera\IMG_20170427_101651.jpg"/>
          <p:cNvPicPr>
            <a:picLocks noChangeAspect="1" noChangeArrowheads="1"/>
          </p:cNvPicPr>
          <p:nvPr/>
        </p:nvPicPr>
        <p:blipFill>
          <a:blip r:embed="rId5" cstate="print"/>
          <a:srcRect l="14563" t="34250" r="4429"/>
          <a:stretch>
            <a:fillRect/>
          </a:stretch>
        </p:blipFill>
        <p:spPr bwMode="auto">
          <a:xfrm>
            <a:off x="4572000" y="4077072"/>
            <a:ext cx="4248472" cy="2586180"/>
          </a:xfrm>
          <a:prstGeom prst="rect">
            <a:avLst/>
          </a:prstGeom>
          <a:noFill/>
        </p:spPr>
      </p:pic>
      <p:pic>
        <p:nvPicPr>
          <p:cNvPr id="21511" name="Picture 7" descr="C:\Users\Венер\Desktop\Camera\IMG_20170427_101107.jpg"/>
          <p:cNvPicPr>
            <a:picLocks noChangeAspect="1" noChangeArrowheads="1"/>
          </p:cNvPicPr>
          <p:nvPr/>
        </p:nvPicPr>
        <p:blipFill>
          <a:blip r:embed="rId6" cstate="print"/>
          <a:srcRect l="17820" t="18090" b="9551"/>
          <a:stretch>
            <a:fillRect/>
          </a:stretch>
        </p:blipFill>
        <p:spPr bwMode="auto">
          <a:xfrm>
            <a:off x="323528" y="4101528"/>
            <a:ext cx="3888432" cy="2567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Цветок добра –в подарок друзьям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C:\Users\Венер\Desktop\ФОТО ДОБРО\20170427_163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691702" cy="2822352"/>
          </a:xfrm>
          <a:prstGeom prst="rect">
            <a:avLst/>
          </a:prstGeom>
          <a:noFill/>
        </p:spPr>
      </p:pic>
      <p:pic>
        <p:nvPicPr>
          <p:cNvPr id="23555" name="Picture 3" descr="C:\Users\Венер\Desktop\ФОТО ДОБРО\20170427_1636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4773" b="17268"/>
          <a:stretch>
            <a:fillRect/>
          </a:stretch>
        </p:blipFill>
        <p:spPr bwMode="auto">
          <a:xfrm>
            <a:off x="5652120" y="764704"/>
            <a:ext cx="2722650" cy="3528392"/>
          </a:xfrm>
          <a:prstGeom prst="rect">
            <a:avLst/>
          </a:prstGeom>
          <a:noFill/>
        </p:spPr>
      </p:pic>
      <p:pic>
        <p:nvPicPr>
          <p:cNvPr id="23556" name="Picture 4" descr="C:\Users\Венер\Desktop\ФОТО ДОБРО\20170427_162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4680520" cy="2815626"/>
          </a:xfrm>
          <a:prstGeom prst="rect">
            <a:avLst/>
          </a:prstGeom>
          <a:noFill/>
        </p:spPr>
      </p:pic>
      <p:pic>
        <p:nvPicPr>
          <p:cNvPr id="23557" name="Picture 5" descr="C:\Users\Венер\Desktop\ФОТО ДОБРО\20170428_112319.jpg"/>
          <p:cNvPicPr>
            <a:picLocks noChangeAspect="1" noChangeArrowheads="1"/>
          </p:cNvPicPr>
          <p:nvPr/>
        </p:nvPicPr>
        <p:blipFill>
          <a:blip r:embed="rId6" cstate="print"/>
          <a:srcRect l="21650" t="19891" r="15351"/>
          <a:stretch>
            <a:fillRect/>
          </a:stretch>
        </p:blipFill>
        <p:spPr bwMode="auto">
          <a:xfrm rot="184848">
            <a:off x="5290681" y="4040947"/>
            <a:ext cx="3560228" cy="272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Венер\Desktop\ФОТО ДОБРО\20170428_113538.jpg"/>
          <p:cNvPicPr>
            <a:picLocks noChangeAspect="1" noChangeArrowheads="1"/>
          </p:cNvPicPr>
          <p:nvPr/>
        </p:nvPicPr>
        <p:blipFill>
          <a:blip r:embed="rId3" cstate="print"/>
          <a:srcRect r="3479"/>
          <a:stretch>
            <a:fillRect/>
          </a:stretch>
        </p:blipFill>
        <p:spPr bwMode="auto">
          <a:xfrm rot="21136020">
            <a:off x="179512" y="332656"/>
            <a:ext cx="4644008" cy="2894360"/>
          </a:xfrm>
          <a:prstGeom prst="rect">
            <a:avLst/>
          </a:prstGeom>
          <a:noFill/>
        </p:spPr>
      </p:pic>
      <p:pic>
        <p:nvPicPr>
          <p:cNvPr id="24579" name="Picture 3" descr="C:\Users\Венер\Desktop\ФОТО ДОБРО\20170428_113606.jpg"/>
          <p:cNvPicPr>
            <a:picLocks noChangeAspect="1" noChangeArrowheads="1"/>
          </p:cNvPicPr>
          <p:nvPr/>
        </p:nvPicPr>
        <p:blipFill>
          <a:blip r:embed="rId4" cstate="print"/>
          <a:srcRect l="2509" t="11389" r="23225"/>
          <a:stretch>
            <a:fillRect/>
          </a:stretch>
        </p:blipFill>
        <p:spPr bwMode="auto">
          <a:xfrm rot="484111">
            <a:off x="4932040" y="332656"/>
            <a:ext cx="3995936" cy="2868168"/>
          </a:xfrm>
          <a:prstGeom prst="rect">
            <a:avLst/>
          </a:prstGeom>
          <a:noFill/>
        </p:spPr>
      </p:pic>
      <p:pic>
        <p:nvPicPr>
          <p:cNvPr id="24580" name="Picture 4" descr="C:\Users\Венер\Desktop\ФОТО ДОБРО\20170428_113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6581">
            <a:off x="159623" y="3643488"/>
            <a:ext cx="4488810" cy="2700300"/>
          </a:xfrm>
          <a:prstGeom prst="rect">
            <a:avLst/>
          </a:prstGeom>
          <a:noFill/>
        </p:spPr>
      </p:pic>
      <p:pic>
        <p:nvPicPr>
          <p:cNvPr id="24581" name="Picture 5" descr="C:\Users\Венер\Desktop\ФОТО ДОБРО\20170428_113713.jpg"/>
          <p:cNvPicPr>
            <a:picLocks noChangeAspect="1" noChangeArrowheads="1"/>
          </p:cNvPicPr>
          <p:nvPr/>
        </p:nvPicPr>
        <p:blipFill>
          <a:blip r:embed="rId6" cstate="print"/>
          <a:srcRect r="5501"/>
          <a:stretch>
            <a:fillRect/>
          </a:stretch>
        </p:blipFill>
        <p:spPr bwMode="auto">
          <a:xfrm rot="299789">
            <a:off x="4679961" y="3678026"/>
            <a:ext cx="4181060" cy="2661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Венер\Desktop\ФОТО ДОБРО\20170425_163954.jpg"/>
          <p:cNvPicPr>
            <a:picLocks noChangeAspect="1" noChangeArrowheads="1"/>
          </p:cNvPicPr>
          <p:nvPr/>
        </p:nvPicPr>
        <p:blipFill>
          <a:blip r:embed="rId3" cstate="print"/>
          <a:srcRect l="17713" r="10626"/>
          <a:stretch>
            <a:fillRect/>
          </a:stretch>
        </p:blipFill>
        <p:spPr bwMode="auto">
          <a:xfrm>
            <a:off x="2843808" y="3501008"/>
            <a:ext cx="3620468" cy="3039202"/>
          </a:xfrm>
          <a:prstGeom prst="rect">
            <a:avLst/>
          </a:prstGeom>
          <a:noFill/>
        </p:spPr>
      </p:pic>
      <p:pic>
        <p:nvPicPr>
          <p:cNvPr id="22531" name="Picture 3" descr="C:\Users\Венер\Desktop\Camera\IMG_20170428_1337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2386360" cy="3181814"/>
          </a:xfrm>
          <a:prstGeom prst="rect">
            <a:avLst/>
          </a:prstGeom>
          <a:noFill/>
        </p:spPr>
      </p:pic>
      <p:pic>
        <p:nvPicPr>
          <p:cNvPr id="22535" name="Picture 7" descr="C:\Users\Венер\Desktop\Camera\IMG_20170428_134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7686" y="3501008"/>
            <a:ext cx="2376264" cy="3168352"/>
          </a:xfrm>
          <a:prstGeom prst="rect">
            <a:avLst/>
          </a:prstGeom>
          <a:noFill/>
        </p:spPr>
      </p:pic>
      <p:pic>
        <p:nvPicPr>
          <p:cNvPr id="22536" name="Picture 8" descr="C:\Users\Венер\Desktop\Camera\IMG_20170428_1518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88640"/>
            <a:ext cx="4247456" cy="3185592"/>
          </a:xfrm>
          <a:prstGeom prst="rect">
            <a:avLst/>
          </a:prstGeom>
          <a:noFill/>
        </p:spPr>
      </p:pic>
      <p:pic>
        <p:nvPicPr>
          <p:cNvPr id="22534" name="Picture 6" descr="C:\Users\Венер\Desktop\Camera\IMG_20170428_140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88640"/>
            <a:ext cx="2355726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7920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Подарок выпускникам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C:\Users\Венер\Desktop\ФОТО ДОБРО\20170426_100324.jpg"/>
          <p:cNvPicPr>
            <a:picLocks noChangeAspect="1" noChangeArrowheads="1"/>
          </p:cNvPicPr>
          <p:nvPr/>
        </p:nvPicPr>
        <p:blipFill>
          <a:blip r:embed="rId3" cstate="print"/>
          <a:srcRect t="8702" r="21479"/>
          <a:stretch>
            <a:fillRect/>
          </a:stretch>
        </p:blipFill>
        <p:spPr bwMode="auto">
          <a:xfrm>
            <a:off x="179512" y="692696"/>
            <a:ext cx="4423429" cy="3093973"/>
          </a:xfrm>
          <a:prstGeom prst="rect">
            <a:avLst/>
          </a:prstGeom>
          <a:noFill/>
        </p:spPr>
      </p:pic>
      <p:pic>
        <p:nvPicPr>
          <p:cNvPr id="25603" name="Picture 3" descr="C:\Users\Венер\Desktop\ФОТО ДОБРО\20170426_10030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668" r="16403"/>
          <a:stretch>
            <a:fillRect/>
          </a:stretch>
        </p:blipFill>
        <p:spPr bwMode="auto">
          <a:xfrm>
            <a:off x="4932040" y="692696"/>
            <a:ext cx="3960440" cy="3057203"/>
          </a:xfrm>
          <a:prstGeom prst="rect">
            <a:avLst/>
          </a:prstGeom>
          <a:noFill/>
        </p:spPr>
      </p:pic>
      <p:pic>
        <p:nvPicPr>
          <p:cNvPr id="25604" name="Picture 4" descr="C:\Users\Венер\Desktop\Camera\IMG_20170428_155344.jpg"/>
          <p:cNvPicPr>
            <a:picLocks noChangeAspect="1" noChangeArrowheads="1"/>
          </p:cNvPicPr>
          <p:nvPr/>
        </p:nvPicPr>
        <p:blipFill>
          <a:blip r:embed="rId5" cstate="print"/>
          <a:srcRect t="18500"/>
          <a:stretch>
            <a:fillRect/>
          </a:stretch>
        </p:blipFill>
        <p:spPr bwMode="auto">
          <a:xfrm>
            <a:off x="179512" y="3933056"/>
            <a:ext cx="4333576" cy="2648884"/>
          </a:xfrm>
          <a:prstGeom prst="rect">
            <a:avLst/>
          </a:prstGeom>
          <a:noFill/>
        </p:spPr>
      </p:pic>
      <p:pic>
        <p:nvPicPr>
          <p:cNvPr id="25605" name="Picture 5" descr="C:\Users\Венер\Desktop\Camera\IMG_20170428_155421.jpg"/>
          <p:cNvPicPr>
            <a:picLocks noChangeAspect="1" noChangeArrowheads="1"/>
          </p:cNvPicPr>
          <p:nvPr/>
        </p:nvPicPr>
        <p:blipFill>
          <a:blip r:embed="rId6" cstate="print"/>
          <a:srcRect t="19550"/>
          <a:stretch>
            <a:fillRect/>
          </a:stretch>
        </p:blipFill>
        <p:spPr bwMode="auto">
          <a:xfrm>
            <a:off x="4572000" y="3933056"/>
            <a:ext cx="4355976" cy="2628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 гостях у Феи Добр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Венер\Desktop\ФОТО ДОБРО\SAM_28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2274" b="9313"/>
          <a:stretch>
            <a:fillRect/>
          </a:stretch>
        </p:blipFill>
        <p:spPr bwMode="auto">
          <a:xfrm>
            <a:off x="323528" y="764704"/>
            <a:ext cx="3394472" cy="3096344"/>
          </a:xfrm>
          <a:prstGeom prst="rect">
            <a:avLst/>
          </a:prstGeom>
          <a:noFill/>
        </p:spPr>
      </p:pic>
      <p:pic>
        <p:nvPicPr>
          <p:cNvPr id="26627" name="Picture 3" descr="C:\Users\Венер\Desktop\ФОТО ДОБРО\SAM_2885.JPG"/>
          <p:cNvPicPr>
            <a:picLocks noChangeAspect="1" noChangeArrowheads="1"/>
          </p:cNvPicPr>
          <p:nvPr/>
        </p:nvPicPr>
        <p:blipFill>
          <a:blip r:embed="rId4" cstate="print"/>
          <a:srcRect t="23508" b="3801"/>
          <a:stretch>
            <a:fillRect/>
          </a:stretch>
        </p:blipFill>
        <p:spPr bwMode="auto">
          <a:xfrm>
            <a:off x="5508104" y="836712"/>
            <a:ext cx="3343275" cy="3240360"/>
          </a:xfrm>
          <a:prstGeom prst="rect">
            <a:avLst/>
          </a:prstGeom>
          <a:noFill/>
        </p:spPr>
      </p:pic>
      <p:pic>
        <p:nvPicPr>
          <p:cNvPr id="26629" name="Picture 5" descr="C:\Users\Венер\Desktop\ФОТО ДОБРО\SAM_2908.JPG"/>
          <p:cNvPicPr>
            <a:picLocks noChangeAspect="1" noChangeArrowheads="1"/>
          </p:cNvPicPr>
          <p:nvPr/>
        </p:nvPicPr>
        <p:blipFill>
          <a:blip r:embed="rId5" cstate="print"/>
          <a:srcRect t="16400" r="23400"/>
          <a:stretch>
            <a:fillRect/>
          </a:stretch>
        </p:blipFill>
        <p:spPr bwMode="auto">
          <a:xfrm>
            <a:off x="3203848" y="1916832"/>
            <a:ext cx="2653318" cy="3861048"/>
          </a:xfrm>
          <a:prstGeom prst="rect">
            <a:avLst/>
          </a:prstGeom>
          <a:noFill/>
        </p:spPr>
      </p:pic>
      <p:pic>
        <p:nvPicPr>
          <p:cNvPr id="26628" name="Picture 4" descr="C:\Users\Венер\Desktop\ФОТО ДОБРО\SAM_2907.JPG"/>
          <p:cNvPicPr>
            <a:picLocks noChangeAspect="1" noChangeArrowheads="1"/>
          </p:cNvPicPr>
          <p:nvPr/>
        </p:nvPicPr>
        <p:blipFill>
          <a:blip r:embed="rId6" cstate="print"/>
          <a:srcRect l="27665" t="10101" r="8263" b="21650"/>
          <a:stretch>
            <a:fillRect/>
          </a:stretch>
        </p:blipFill>
        <p:spPr bwMode="auto">
          <a:xfrm>
            <a:off x="5724128" y="4293096"/>
            <a:ext cx="3210615" cy="2564904"/>
          </a:xfrm>
          <a:prstGeom prst="rect">
            <a:avLst/>
          </a:prstGeom>
          <a:noFill/>
        </p:spPr>
      </p:pic>
      <p:pic>
        <p:nvPicPr>
          <p:cNvPr id="26630" name="Picture 6" descr="C:\Users\Венер\Desktop\ФОТО ДОБРО\SAM_2888.JPG"/>
          <p:cNvPicPr>
            <a:picLocks noChangeAspect="1" noChangeArrowheads="1"/>
          </p:cNvPicPr>
          <p:nvPr/>
        </p:nvPicPr>
        <p:blipFill>
          <a:blip r:embed="rId7" cstate="print"/>
          <a:srcRect t="11151" r="24012"/>
          <a:stretch>
            <a:fillRect/>
          </a:stretch>
        </p:blipFill>
        <p:spPr bwMode="auto">
          <a:xfrm>
            <a:off x="179512" y="4149080"/>
            <a:ext cx="3089016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Добро нельзя увидеть</a:t>
            </a:r>
            <a:r>
              <a:rPr lang="ru-RU" dirty="0" smtClean="0">
                <a:solidFill>
                  <a:srgbClr val="FF0000"/>
                </a:solidFill>
              </a:rPr>
              <a:t>, но его можно почувствовать. Почувствовать в </a:t>
            </a:r>
            <a:r>
              <a:rPr lang="ru-RU" b="1" dirty="0" smtClean="0">
                <a:solidFill>
                  <a:srgbClr val="FF0000"/>
                </a:solidFill>
              </a:rPr>
              <a:t>добрых поступках к природе</a:t>
            </a:r>
            <a:r>
              <a:rPr lang="ru-RU" dirty="0" smtClean="0">
                <a:solidFill>
                  <a:srgbClr val="FF0000"/>
                </a:solidFill>
              </a:rPr>
              <a:t>, словах, объятиях, в глазах и улыбке людей.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Каждый человек сам решает, каким образом дарить </a:t>
            </a:r>
            <a:r>
              <a:rPr lang="ru-RU" b="1" dirty="0" smtClean="0">
                <a:solidFill>
                  <a:srgbClr val="FF0000"/>
                </a:solidFill>
              </a:rPr>
              <a:t>добро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/>
              <a:t>Цель</a:t>
            </a:r>
            <a:r>
              <a:rPr lang="ru-RU" sz="3400" dirty="0" smtClean="0"/>
              <a:t>: формировать у детей положительные черты характера, мотивировать на совершение добрых дел.</a:t>
            </a:r>
          </a:p>
          <a:p>
            <a:r>
              <a:rPr lang="ru-RU" sz="3400" b="1" u="sng" dirty="0" smtClean="0"/>
              <a:t>Задачи</a:t>
            </a:r>
            <a:r>
              <a:rPr lang="ru-RU" sz="3400" b="1" dirty="0" smtClean="0"/>
              <a:t>:</a:t>
            </a:r>
            <a:r>
              <a:rPr lang="ru-RU" sz="3400" dirty="0" smtClean="0"/>
              <a:t>  </a:t>
            </a:r>
          </a:p>
          <a:p>
            <a:r>
              <a:rPr lang="ru-RU" sz="3400" dirty="0" smtClean="0"/>
              <a:t>Воспитывать интерес, внимание и </a:t>
            </a:r>
            <a:r>
              <a:rPr lang="ru-RU" sz="3400" b="1" dirty="0" smtClean="0"/>
              <a:t>доброжелательные</a:t>
            </a:r>
            <a:r>
              <a:rPr lang="ru-RU" sz="3400" dirty="0" smtClean="0"/>
              <a:t> отношения к окружающей действительности;</a:t>
            </a:r>
          </a:p>
          <a:p>
            <a:r>
              <a:rPr lang="ru-RU" sz="3400" dirty="0" smtClean="0"/>
              <a:t>Формирование умений ориентироваться в человеческих отношениях;</a:t>
            </a:r>
          </a:p>
          <a:p>
            <a:r>
              <a:rPr lang="ru-RU" sz="3400" dirty="0" smtClean="0"/>
              <a:t> Формировать навыки общения детей между собой.</a:t>
            </a:r>
          </a:p>
          <a:p>
            <a:r>
              <a:rPr lang="ru-RU" sz="3400" dirty="0" smtClean="0"/>
              <a:t>Развивать эмоциональную отзывчивость и коммуникативные навыки; потребности делать </a:t>
            </a:r>
            <a:r>
              <a:rPr lang="ru-RU" sz="3400" b="1" dirty="0" smtClean="0"/>
              <a:t>добро окружающим</a:t>
            </a:r>
            <a:r>
              <a:rPr lang="ru-RU" sz="3400" dirty="0" smtClean="0"/>
              <a:t>.</a:t>
            </a:r>
          </a:p>
          <a:p>
            <a:r>
              <a:rPr lang="ru-RU" sz="3400" dirty="0" smtClean="0"/>
              <a:t>Продолжать воспитывать чуткость, отзывчивость, дружеские отношения, умение сопереживать.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u="sng" dirty="0" smtClean="0"/>
              <a:t>Актуальность проекта</a:t>
            </a:r>
            <a:r>
              <a:rPr lang="ru-RU" dirty="0" smtClean="0"/>
              <a:t>:</a:t>
            </a:r>
            <a:r>
              <a:rPr lang="ru-RU" u="sng" dirty="0" smtClean="0"/>
              <a:t> </a:t>
            </a:r>
            <a:endParaRPr lang="ru-RU" dirty="0" smtClean="0"/>
          </a:p>
          <a:p>
            <a:r>
              <a:rPr lang="ru-RU" dirty="0" smtClean="0"/>
              <a:t>Проблема нравственного воспитания сегодня приобретает особую актуальность. Недооценка воспитания нравственных качеств оборачивается изъянами в облике всего общества. Сегодня дефицит нравственности стал источником многих противоречий, наблюдаемых в нашей жизни. Все чаще наблюдаются проявления равнодушия, нетерпимости, агрессивности между людьми, что делает процесс воспитания нравственных качеств у детей особенно необходимым.</a:t>
            </a:r>
          </a:p>
          <a:p>
            <a:r>
              <a:rPr lang="ru-RU" dirty="0" smtClean="0"/>
              <a:t>Особенно остро назрели проблемы, связанные с нравственной культурой личности, которая проявляется во взаимоотношениях людьми, в проявлении таких нравственных качеств, как доброта, милосердие, сопереживание, готовность понять другого.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/>
              <a:t>Ожидаемые результаты:</a:t>
            </a:r>
          </a:p>
          <a:p>
            <a:r>
              <a:rPr lang="ru-RU" dirty="0" smtClean="0"/>
              <a:t>Сформируются у детей четкое представление о доброте, добрых поступках.</a:t>
            </a:r>
          </a:p>
          <a:p>
            <a:r>
              <a:rPr lang="ru-RU" dirty="0" smtClean="0"/>
              <a:t>Сформируются у детей привычки к добрым поступкам.</a:t>
            </a:r>
          </a:p>
          <a:p>
            <a:r>
              <a:rPr lang="ru-RU" dirty="0" smtClean="0"/>
              <a:t>Обогащение словарного запаса по данной теме.</a:t>
            </a:r>
          </a:p>
          <a:p>
            <a:r>
              <a:rPr lang="ru-RU" dirty="0" smtClean="0"/>
              <a:t>Пополнение групповой библиотеки книгами о добре и добрых поступках.</a:t>
            </a:r>
          </a:p>
          <a:p>
            <a:r>
              <a:rPr lang="ru-RU" dirty="0" smtClean="0"/>
              <a:t>Дети станут бережнее относится к живому миру природы.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88640"/>
            <a:ext cx="6552728" cy="72008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+mj-lt"/>
                <a:cs typeface="DilleniaUPC" pitchFamily="18" charset="-34"/>
              </a:rPr>
              <a:t>Акция –Птица года 2017-                            </a:t>
            </a:r>
            <a:r>
              <a:rPr lang="ru-RU" sz="3600" b="1" i="1" dirty="0" err="1" smtClean="0">
                <a:solidFill>
                  <a:srgbClr val="C00000"/>
                </a:solidFill>
                <a:latin typeface="+mj-lt"/>
                <a:cs typeface="DilleniaUPC" pitchFamily="18" charset="-34"/>
              </a:rPr>
              <a:t>буроголовая</a:t>
            </a:r>
            <a:r>
              <a:rPr lang="ru-RU" sz="3600" b="1" i="1" dirty="0" smtClean="0">
                <a:solidFill>
                  <a:srgbClr val="C00000"/>
                </a:solidFill>
                <a:latin typeface="+mj-lt"/>
                <a:cs typeface="DilleniaUPC" pitchFamily="18" charset="-34"/>
              </a:rPr>
              <a:t> гаичка</a:t>
            </a:r>
            <a:endParaRPr lang="ru-RU" sz="3600" b="1" i="1" dirty="0">
              <a:solidFill>
                <a:srgbClr val="C00000"/>
              </a:solidFill>
              <a:latin typeface="+mj-lt"/>
              <a:cs typeface="DilleniaUPC" pitchFamily="18" charset="-34"/>
            </a:endParaRPr>
          </a:p>
        </p:txBody>
      </p:sp>
      <p:pic>
        <p:nvPicPr>
          <p:cNvPr id="1031" name="Picture 7" descr="C:\Users\Венер\Desktop\Viber Images\Camera\IMG_20170413_11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3672408" cy="2754306"/>
          </a:xfrm>
          <a:prstGeom prst="rect">
            <a:avLst/>
          </a:prstGeom>
          <a:noFill/>
        </p:spPr>
      </p:pic>
      <p:pic>
        <p:nvPicPr>
          <p:cNvPr id="1029" name="Picture 5" descr="C:\Users\Венер\Desktop\Viber Images\Camera\IMG_20170413_111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707904" cy="2780928"/>
          </a:xfrm>
          <a:prstGeom prst="rect">
            <a:avLst/>
          </a:prstGeom>
          <a:noFill/>
        </p:spPr>
      </p:pic>
      <p:pic>
        <p:nvPicPr>
          <p:cNvPr id="1028" name="Picture 4" descr="C:\Users\Венер\Desktop\Viber Images\Camera\IMG_20170413_105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92169">
            <a:off x="260135" y="1594257"/>
            <a:ext cx="3707904" cy="2780928"/>
          </a:xfrm>
          <a:prstGeom prst="rect">
            <a:avLst/>
          </a:prstGeom>
          <a:noFill/>
        </p:spPr>
      </p:pic>
      <p:pic>
        <p:nvPicPr>
          <p:cNvPr id="1027" name="Picture 3" descr="C:\Users\Венер\Desktop\Viber Images\Camera\IMG_20170413_111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5568">
            <a:off x="5116601" y="156684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6387" name="Picture 3" descr="E:\Фото Гаичка\20170413_112229.jpg"/>
          <p:cNvPicPr>
            <a:picLocks noChangeAspect="1" noChangeArrowheads="1"/>
          </p:cNvPicPr>
          <p:nvPr/>
        </p:nvPicPr>
        <p:blipFill>
          <a:blip r:embed="rId3" cstate="print"/>
          <a:srcRect l="8746" t="6299"/>
          <a:stretch>
            <a:fillRect/>
          </a:stretch>
        </p:blipFill>
        <p:spPr bwMode="auto">
          <a:xfrm rot="188176">
            <a:off x="4711779" y="373508"/>
            <a:ext cx="4196696" cy="2592288"/>
          </a:xfrm>
          <a:prstGeom prst="rect">
            <a:avLst/>
          </a:prstGeom>
          <a:noFill/>
        </p:spPr>
      </p:pic>
      <p:pic>
        <p:nvPicPr>
          <p:cNvPr id="16388" name="Picture 4" descr="E:\Фото Гаичка\20170413_111337.jpg"/>
          <p:cNvPicPr>
            <a:picLocks noChangeAspect="1" noChangeArrowheads="1"/>
          </p:cNvPicPr>
          <p:nvPr/>
        </p:nvPicPr>
        <p:blipFill>
          <a:blip r:embed="rId4" cstate="print"/>
          <a:srcRect l="16094"/>
          <a:stretch>
            <a:fillRect/>
          </a:stretch>
        </p:blipFill>
        <p:spPr bwMode="auto">
          <a:xfrm rot="21326998">
            <a:off x="428747" y="3219902"/>
            <a:ext cx="3917012" cy="2808312"/>
          </a:xfrm>
          <a:prstGeom prst="rect">
            <a:avLst/>
          </a:prstGeom>
          <a:noFill/>
        </p:spPr>
      </p:pic>
      <p:pic>
        <p:nvPicPr>
          <p:cNvPr id="16389" name="Picture 5" descr="E:\Фото Гаичка\20170413_111829.jpg"/>
          <p:cNvPicPr>
            <a:picLocks noChangeAspect="1" noChangeArrowheads="1"/>
          </p:cNvPicPr>
          <p:nvPr/>
        </p:nvPicPr>
        <p:blipFill>
          <a:blip r:embed="rId5" cstate="print"/>
          <a:srcRect l="3150" r="13376"/>
          <a:stretch>
            <a:fillRect/>
          </a:stretch>
        </p:blipFill>
        <p:spPr bwMode="auto">
          <a:xfrm rot="365119">
            <a:off x="4855771" y="3342393"/>
            <a:ext cx="3916344" cy="2822352"/>
          </a:xfrm>
          <a:prstGeom prst="rect">
            <a:avLst/>
          </a:prstGeom>
          <a:noFill/>
        </p:spPr>
      </p:pic>
      <p:pic>
        <p:nvPicPr>
          <p:cNvPr id="16390" name="Picture 6" descr="E:\Фото Гаичка\20170413_114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05507">
            <a:off x="393750" y="381058"/>
            <a:ext cx="4332597" cy="260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4338" name="Picture 2" descr="C:\Users\Венер\Desktop\Viber Images\Camera\IMG_20170413_111355.jpg"/>
          <p:cNvPicPr>
            <a:picLocks noChangeAspect="1" noChangeArrowheads="1"/>
          </p:cNvPicPr>
          <p:nvPr/>
        </p:nvPicPr>
        <p:blipFill>
          <a:blip r:embed="rId3" cstate="print"/>
          <a:srcRect r="17251"/>
          <a:stretch>
            <a:fillRect/>
          </a:stretch>
        </p:blipFill>
        <p:spPr bwMode="auto">
          <a:xfrm>
            <a:off x="251520" y="260648"/>
            <a:ext cx="2952328" cy="2675847"/>
          </a:xfrm>
          <a:prstGeom prst="rect">
            <a:avLst/>
          </a:prstGeom>
          <a:noFill/>
        </p:spPr>
      </p:pic>
      <p:pic>
        <p:nvPicPr>
          <p:cNvPr id="14339" name="Picture 3" descr="C:\Users\Венер\Desktop\Viber Images\Camera\IMG_20170413_111558.jpg"/>
          <p:cNvPicPr>
            <a:picLocks noChangeAspect="1" noChangeArrowheads="1"/>
          </p:cNvPicPr>
          <p:nvPr/>
        </p:nvPicPr>
        <p:blipFill>
          <a:blip r:embed="rId4" cstate="print"/>
          <a:srcRect r="8301"/>
          <a:stretch>
            <a:fillRect/>
          </a:stretch>
        </p:blipFill>
        <p:spPr bwMode="auto">
          <a:xfrm>
            <a:off x="5724128" y="260648"/>
            <a:ext cx="3136002" cy="2564904"/>
          </a:xfrm>
          <a:prstGeom prst="rect">
            <a:avLst/>
          </a:prstGeom>
          <a:noFill/>
        </p:spPr>
      </p:pic>
      <p:pic>
        <p:nvPicPr>
          <p:cNvPr id="14342" name="Picture 6" descr="C:\Users\Венер\Desktop\Viber Images\Camera\IMG_20170413_112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132856"/>
            <a:ext cx="3323861" cy="2492896"/>
          </a:xfrm>
          <a:prstGeom prst="rect">
            <a:avLst/>
          </a:prstGeom>
          <a:noFill/>
        </p:spPr>
      </p:pic>
      <p:pic>
        <p:nvPicPr>
          <p:cNvPr id="14341" name="Picture 5" descr="C:\Users\Венер\Desktop\Viber Images\Camera\IMG_20170413_111810.jpg"/>
          <p:cNvPicPr>
            <a:picLocks noChangeAspect="1" noChangeArrowheads="1"/>
          </p:cNvPicPr>
          <p:nvPr/>
        </p:nvPicPr>
        <p:blipFill>
          <a:blip r:embed="rId6" cstate="print"/>
          <a:srcRect r="17528"/>
          <a:stretch>
            <a:fillRect/>
          </a:stretch>
        </p:blipFill>
        <p:spPr bwMode="auto">
          <a:xfrm>
            <a:off x="5796136" y="3933056"/>
            <a:ext cx="2899629" cy="2636912"/>
          </a:xfrm>
          <a:prstGeom prst="rect">
            <a:avLst/>
          </a:prstGeom>
          <a:noFill/>
        </p:spPr>
      </p:pic>
      <p:pic>
        <p:nvPicPr>
          <p:cNvPr id="14340" name="Picture 4" descr="C:\Users\Венер\Desktop\Viber Images\Camera\IMG_20170413_111719.jpg"/>
          <p:cNvPicPr>
            <a:picLocks noChangeAspect="1" noChangeArrowheads="1"/>
          </p:cNvPicPr>
          <p:nvPr/>
        </p:nvPicPr>
        <p:blipFill>
          <a:blip r:embed="rId7" cstate="print"/>
          <a:srcRect r="14663"/>
          <a:stretch>
            <a:fillRect/>
          </a:stretch>
        </p:blipFill>
        <p:spPr bwMode="auto">
          <a:xfrm>
            <a:off x="251520" y="3861048"/>
            <a:ext cx="3000332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Картинки по запросу красивый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5365" name="Picture 5" descr="C:\Users\Венер\Desktop\Viber Images\Camera\IMG_20170413_113655.jpg"/>
          <p:cNvPicPr>
            <a:picLocks noChangeAspect="1" noChangeArrowheads="1"/>
          </p:cNvPicPr>
          <p:nvPr/>
        </p:nvPicPr>
        <p:blipFill>
          <a:blip r:embed="rId3" cstate="print"/>
          <a:srcRect l="5679" r="6783"/>
          <a:stretch>
            <a:fillRect/>
          </a:stretch>
        </p:blipFill>
        <p:spPr bwMode="auto">
          <a:xfrm>
            <a:off x="467544" y="3974124"/>
            <a:ext cx="3113834" cy="2667852"/>
          </a:xfrm>
          <a:prstGeom prst="rect">
            <a:avLst/>
          </a:prstGeom>
          <a:noFill/>
        </p:spPr>
      </p:pic>
      <p:pic>
        <p:nvPicPr>
          <p:cNvPr id="15363" name="Picture 3" descr="C:\Users\Венер\Desktop\Viber Images\Camera\IMG_20170413_113233.jpg"/>
          <p:cNvPicPr>
            <a:picLocks noChangeAspect="1" noChangeArrowheads="1"/>
          </p:cNvPicPr>
          <p:nvPr/>
        </p:nvPicPr>
        <p:blipFill>
          <a:blip r:embed="rId4" cstate="print"/>
          <a:srcRect t="7386" r="9527"/>
          <a:stretch>
            <a:fillRect/>
          </a:stretch>
        </p:blipFill>
        <p:spPr bwMode="auto">
          <a:xfrm>
            <a:off x="323528" y="404664"/>
            <a:ext cx="3528392" cy="2708920"/>
          </a:xfrm>
          <a:prstGeom prst="rect">
            <a:avLst/>
          </a:prstGeom>
          <a:noFill/>
        </p:spPr>
      </p:pic>
      <p:pic>
        <p:nvPicPr>
          <p:cNvPr id="15366" name="Picture 6" descr="C:\Users\Венер\Desktop\Viber Images\Camera\IMG_20170413_113845.jpg"/>
          <p:cNvPicPr>
            <a:picLocks noChangeAspect="1" noChangeArrowheads="1"/>
          </p:cNvPicPr>
          <p:nvPr/>
        </p:nvPicPr>
        <p:blipFill>
          <a:blip r:embed="rId5" cstate="print"/>
          <a:srcRect r="17150"/>
          <a:stretch>
            <a:fillRect/>
          </a:stretch>
        </p:blipFill>
        <p:spPr bwMode="auto">
          <a:xfrm>
            <a:off x="5364088" y="404664"/>
            <a:ext cx="3168352" cy="2868150"/>
          </a:xfrm>
          <a:prstGeom prst="rect">
            <a:avLst/>
          </a:prstGeom>
          <a:noFill/>
        </p:spPr>
      </p:pic>
      <p:pic>
        <p:nvPicPr>
          <p:cNvPr id="15364" name="Picture 4" descr="C:\Users\Венер\Desktop\Viber Images\Camera\IMG_20170413_1133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05064"/>
            <a:ext cx="3515882" cy="2636912"/>
          </a:xfrm>
          <a:prstGeom prst="rect">
            <a:avLst/>
          </a:prstGeom>
          <a:noFill/>
        </p:spPr>
      </p:pic>
      <p:pic>
        <p:nvPicPr>
          <p:cNvPr id="15367" name="Picture 7" descr="C:\Users\Венер\Desktop\Viber Images\Camera\IMG_20170413_114043.jpg"/>
          <p:cNvPicPr>
            <a:picLocks noChangeAspect="1" noChangeArrowheads="1"/>
          </p:cNvPicPr>
          <p:nvPr/>
        </p:nvPicPr>
        <p:blipFill>
          <a:blip r:embed="rId7" cstate="print"/>
          <a:srcRect r="16267"/>
          <a:stretch>
            <a:fillRect/>
          </a:stretch>
        </p:blipFill>
        <p:spPr bwMode="auto">
          <a:xfrm>
            <a:off x="3131840" y="2492896"/>
            <a:ext cx="2702767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бесшовный фон сердечки"/>
          <p:cNvPicPr>
            <a:picLocks noChangeAspect="1" noChangeArrowheads="1"/>
          </p:cNvPicPr>
          <p:nvPr/>
        </p:nvPicPr>
        <p:blipFill>
          <a:blip r:embed="rId2" cstate="print"/>
          <a:srcRect t="26310" r="1746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Наши добрые дела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9" name="Picture 5" descr="C:\Users\Венер\Desktop\ФОТО ДОБРО\20170425_161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067944" cy="2447123"/>
          </a:xfrm>
          <a:prstGeom prst="rect">
            <a:avLst/>
          </a:prstGeom>
          <a:noFill/>
        </p:spPr>
      </p:pic>
      <p:pic>
        <p:nvPicPr>
          <p:cNvPr id="1030" name="Picture 6" descr="C:\Users\Венер\Desktop\ФОТО ДОБРО\20170425_1619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36712"/>
            <a:ext cx="4067944" cy="2447123"/>
          </a:xfrm>
          <a:prstGeom prst="rect">
            <a:avLst/>
          </a:prstGeom>
          <a:noFill/>
        </p:spPr>
      </p:pic>
      <p:pic>
        <p:nvPicPr>
          <p:cNvPr id="1032" name="Picture 8" descr="C:\Users\Венер\Desktop\ФОТО ДОБРО\20170425_161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1542">
            <a:off x="323528" y="3789040"/>
            <a:ext cx="4189556" cy="2520280"/>
          </a:xfrm>
          <a:prstGeom prst="rect">
            <a:avLst/>
          </a:prstGeom>
          <a:noFill/>
        </p:spPr>
      </p:pic>
      <p:pic>
        <p:nvPicPr>
          <p:cNvPr id="1033" name="Picture 9" descr="C:\Users\Венер\Desktop\ФОТО ДОБРО\20170425_161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7068">
            <a:off x="4740330" y="3789040"/>
            <a:ext cx="418955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128</Words>
  <Application>Microsoft Office PowerPoint</Application>
  <PresentationFormat>Экран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Неделя добра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Наши добрые дела</vt:lpstr>
      <vt:lpstr>Акция «Подари улыбку»</vt:lpstr>
      <vt:lpstr>Слайд 11</vt:lpstr>
      <vt:lpstr>Слайд 12</vt:lpstr>
      <vt:lpstr>Подарки Ветеранам труда</vt:lpstr>
      <vt:lpstr>Цветок добра –в подарок друзьям</vt:lpstr>
      <vt:lpstr>Слайд 15</vt:lpstr>
      <vt:lpstr>Слайд 16</vt:lpstr>
      <vt:lpstr>Подарок выпускникам</vt:lpstr>
      <vt:lpstr>В гостях у Феи Добра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29</cp:revision>
  <dcterms:created xsi:type="dcterms:W3CDTF">2017-04-15T17:06:26Z</dcterms:created>
  <dcterms:modified xsi:type="dcterms:W3CDTF">2020-04-25T10:19:06Z</dcterms:modified>
</cp:coreProperties>
</file>